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FCED3-6EBF-49DA-B6A2-D845F83D4905}" type="datetimeFigureOut">
              <a:rPr lang="it-IT" smtClean="0"/>
              <a:pPr/>
              <a:t>04/02/2017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FD5BF-032D-4317-9B15-4766E196584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fokus-SID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750435" cy="150017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29058" y="142852"/>
            <a:ext cx="5072098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      </a:t>
            </a:r>
            <a:r>
              <a:rPr lang="it-IT" sz="2800" dirty="0" err="1" smtClean="0"/>
              <a:t>I^</a:t>
            </a:r>
            <a:r>
              <a:rPr lang="it-IT" sz="2800" dirty="0" smtClean="0"/>
              <a:t> Istituto Comprensivo</a:t>
            </a:r>
          </a:p>
          <a:p>
            <a:pPr algn="ctr"/>
            <a:r>
              <a:rPr lang="it-IT" sz="2800" dirty="0" smtClean="0"/>
              <a:t>Monte San Giovanni Campano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57158" y="3214686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85786" y="5214950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Martedì 7 febbraio 2017</a:t>
            </a:r>
            <a:endParaRPr lang="it-IT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71678"/>
            <a:ext cx="435771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sellaDiTesto 9"/>
          <p:cNvSpPr txBox="1"/>
          <p:nvPr/>
        </p:nvSpPr>
        <p:spPr>
          <a:xfrm>
            <a:off x="6000760" y="242886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4786314" y="2000240"/>
            <a:ext cx="4143404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</a:t>
            </a:r>
            <a:r>
              <a:rPr lang="it-IT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^</a:t>
            </a:r>
            <a:r>
              <a:rPr lang="it-IT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Giornata Nazionale contro</a:t>
            </a:r>
          </a:p>
          <a:p>
            <a:pPr algn="ctr"/>
            <a:r>
              <a:rPr lang="it-IT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Bullismo e </a:t>
            </a:r>
          </a:p>
          <a:p>
            <a:pPr algn="ctr"/>
            <a:r>
              <a:rPr lang="it-IT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Cyberbullismo</a:t>
            </a:r>
            <a:endParaRPr lang="it-IT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it-IT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r>
              <a:rPr lang="it-IT" sz="2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Parliamone a scuola: </a:t>
            </a:r>
            <a:r>
              <a:rPr lang="it-IT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il silenzio non è l’arma giusta</a:t>
            </a:r>
          </a:p>
          <a:p>
            <a:pPr algn="ctr"/>
            <a:endParaRPr lang="it-IT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it-IT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it-IT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it-IT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it-IT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31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Utente1</dc:creator>
  <cp:lastModifiedBy>Utente</cp:lastModifiedBy>
  <cp:revision>8</cp:revision>
  <dcterms:created xsi:type="dcterms:W3CDTF">2017-02-03T08:33:03Z</dcterms:created>
  <dcterms:modified xsi:type="dcterms:W3CDTF">2017-02-04T09:52:08Z</dcterms:modified>
</cp:coreProperties>
</file>